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1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26700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62" y="3540499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9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99773" cy="679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4564" y="4164339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22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85350" cy="679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330" y="4278930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29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57464" cy="68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696" y="4756360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4803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3</cp:revision>
  <dcterms:created xsi:type="dcterms:W3CDTF">2019-01-01T14:20:24Z</dcterms:created>
  <dcterms:modified xsi:type="dcterms:W3CDTF">2019-01-01T14:22:32Z</dcterms:modified>
</cp:coreProperties>
</file>